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3" r:id="rId3"/>
    <p:sldId id="272" r:id="rId4"/>
    <p:sldId id="271" r:id="rId5"/>
    <p:sldId id="258" r:id="rId6"/>
    <p:sldId id="275" r:id="rId7"/>
    <p:sldId id="265" r:id="rId8"/>
    <p:sldId id="266" r:id="rId9"/>
    <p:sldId id="267" r:id="rId10"/>
    <p:sldId id="270" r:id="rId11"/>
    <p:sldId id="269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9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2A2B57-C3E7-435D-985A-C79C8392F0E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19D34A-8B19-400A-8AFB-661078C4992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4AB0C6-F724-442B-9BEF-E5096D73BDD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C8AE34-48CD-4A72-8220-00305B1B43B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9E5D66-ECFC-4151-BDDB-D812CC581F7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9A5032-E2C2-48CA-8B9C-2CDC6128D22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17FD26-1680-4358-B1A4-D93C8C73E1E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6BE0D8-7FCF-411C-A451-D8A69E14969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781FE4-D005-4729-A48A-139B480483A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CC09B9-453A-441F-AFA3-72ED5634193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C773F8-5EEF-4B64-9459-65F91350295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DFAD88F-B710-4C41-B408-CC5A7010DA89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WordArt 5"/>
          <p:cNvSpPr>
            <a:spLocks noChangeArrowheads="1" noChangeShapeType="1" noTextEdit="1"/>
          </p:cNvSpPr>
          <p:nvPr/>
        </p:nvSpPr>
        <p:spPr bwMode="auto">
          <a:xfrm>
            <a:off x="1476375" y="2349500"/>
            <a:ext cx="6481763" cy="12969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587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00"/>
                    </a:gs>
                    <a:gs pos="100000">
                      <a:schemeClr val="tx1"/>
                    </a:gs>
                  </a:gsLst>
                  <a:lin ang="5400000" scaled="1"/>
                </a:gra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Зоя  Космодемьянская</a:t>
            </a:r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5435600" y="5229225"/>
            <a:ext cx="34575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b="1" i="1" dirty="0" smtClean="0"/>
              <a:t>Демкина Н. Б. Музыкальный руководитель</a:t>
            </a:r>
            <a:r>
              <a:rPr lang="ru-RU" b="1" i="1" dirty="0" smtClean="0"/>
              <a:t> </a:t>
            </a:r>
            <a:endParaRPr lang="ru-RU" b="1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>
                <a:latin typeface="Times New Roman" pitchFamily="18" charset="0"/>
              </a:rPr>
              <a:t>Познакомить воспитанников с подвигом Зои Космодемьянской, Героя Советского Союза.</a:t>
            </a:r>
          </a:p>
          <a:p>
            <a:pPr>
              <a:buFontTx/>
              <a:buNone/>
            </a:pPr>
            <a:endParaRPr lang="ru-RU" b="1" dirty="0">
              <a:latin typeface="Times New Roman" pitchFamily="18" charset="0"/>
            </a:endParaRPr>
          </a:p>
          <a:p>
            <a:r>
              <a:rPr lang="ru-RU" b="1" dirty="0">
                <a:latin typeface="Times New Roman" pitchFamily="18" charset="0"/>
              </a:rPr>
              <a:t>Воспитывать любовь к Родине, героическому прошлому.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0984753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Зоя Космодемьянская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803" y="1600200"/>
            <a:ext cx="3624394" cy="4525963"/>
          </a:xfrm>
        </p:spPr>
      </p:pic>
    </p:spTree>
    <p:extLst>
      <p:ext uri="{BB962C8B-B14F-4D97-AF65-F5344CB8AC3E}">
        <p14:creationId xmlns:p14="http://schemas.microsoft.com/office/powerpoint/2010/main" val="2955608969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400" dirty="0"/>
              <a:t>Зоя с матерью Любовью Тимофеевной и братом Шурой</a:t>
            </a:r>
            <a:endParaRPr lang="ru-RU" sz="1400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349500"/>
            <a:ext cx="8229600" cy="3776663"/>
          </a:xfrm>
        </p:spPr>
        <p:txBody>
          <a:bodyPr/>
          <a:lstStyle/>
          <a:p>
            <a:endParaRPr lang="ru-RU" b="1" dirty="0">
              <a:latin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1417638"/>
            <a:ext cx="9144000" cy="5926087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1400" b="1" dirty="0"/>
              <a:t>Зоя Космодемьянская </a:t>
            </a:r>
            <a:br>
              <a:rPr lang="ru-RU" sz="1400" b="1" dirty="0"/>
            </a:br>
            <a:r>
              <a:rPr lang="ru-RU" sz="1400" b="1" dirty="0"/>
              <a:t>перед выполнением боевого задания</a:t>
            </a:r>
            <a:br>
              <a:rPr lang="ru-RU" sz="1400" b="1" dirty="0"/>
            </a:br>
            <a:endParaRPr lang="ru-RU" sz="1400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5516563"/>
            <a:ext cx="8002588" cy="1008062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endParaRPr lang="ru-RU" sz="2800" b="1" dirty="0"/>
          </a:p>
        </p:txBody>
      </p:sp>
      <p:pic>
        <p:nvPicPr>
          <p:cNvPr id="4100" name="Picture 4" descr="к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5776" y="1268413"/>
            <a:ext cx="3502025" cy="5256212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165" y="1600200"/>
            <a:ext cx="7058243" cy="4525963"/>
          </a:xfrm>
        </p:spPr>
      </p:pic>
    </p:spTree>
    <p:extLst>
      <p:ext uri="{BB962C8B-B14F-4D97-AF65-F5344CB8AC3E}">
        <p14:creationId xmlns:p14="http://schemas.microsoft.com/office/powerpoint/2010/main" val="343339801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8" name="Picture 4" descr="к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1050" y="188913"/>
            <a:ext cx="4322763" cy="6408737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400" dirty="0" smtClean="0"/>
              <a:t> </a:t>
            </a:r>
            <a:r>
              <a:rPr lang="ru-RU" sz="1400" b="1" dirty="0">
                <a:latin typeface="Times New Roman" pitchFamily="18" charset="0"/>
              </a:rPr>
              <a:t>Памятник Зое Космодемьянской в с. Осиновый Гай Тамбовской области (1994-1995 г.)</a:t>
            </a:r>
            <a:br>
              <a:rPr lang="ru-RU" sz="1400" b="1" dirty="0">
                <a:latin typeface="Times New Roman" pitchFamily="18" charset="0"/>
              </a:rPr>
            </a:br>
            <a:endParaRPr lang="ru-RU" sz="1400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165304"/>
            <a:ext cx="8229600" cy="503784"/>
          </a:xfrm>
        </p:spPr>
        <p:txBody>
          <a:bodyPr/>
          <a:lstStyle/>
          <a:p>
            <a:pPr algn="ctr">
              <a:buFontTx/>
              <a:buNone/>
            </a:pPr>
            <a:endParaRPr lang="ru-RU" sz="2800" b="1" dirty="0">
              <a:latin typeface="Times New Roman" pitchFamily="18" charset="0"/>
            </a:endParaRPr>
          </a:p>
        </p:txBody>
      </p:sp>
      <p:pic>
        <p:nvPicPr>
          <p:cNvPr id="12292" name="Picture 4" descr="к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9752" y="911226"/>
            <a:ext cx="4229100" cy="5757861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400" b="1" dirty="0">
                <a:latin typeface="Times New Roman" pitchFamily="18" charset="0"/>
              </a:rPr>
              <a:t>Памятник Зое Космодемьянской поставлен в</a:t>
            </a:r>
            <a:br>
              <a:rPr lang="ru-RU" sz="1400" b="1" dirty="0">
                <a:latin typeface="Times New Roman" pitchFamily="18" charset="0"/>
              </a:rPr>
            </a:br>
            <a:r>
              <a:rPr lang="ru-RU" sz="1400" b="1" dirty="0">
                <a:latin typeface="Times New Roman" pitchFamily="18" charset="0"/>
              </a:rPr>
              <a:t>Москве возле школы, в которой она училась.</a:t>
            </a:r>
            <a:br>
              <a:rPr lang="ru-RU" sz="1400" b="1" dirty="0">
                <a:latin typeface="Times New Roman" pitchFamily="18" charset="0"/>
              </a:rPr>
            </a:br>
            <a:endParaRPr lang="ru-RU" sz="1400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868863"/>
            <a:ext cx="8229600" cy="1257300"/>
          </a:xfrm>
        </p:spPr>
        <p:txBody>
          <a:bodyPr/>
          <a:lstStyle/>
          <a:p>
            <a:pPr algn="ctr">
              <a:buFontTx/>
              <a:buNone/>
            </a:pPr>
            <a:endParaRPr lang="ru-RU" sz="2800" b="1" dirty="0">
              <a:latin typeface="Times New Roman" pitchFamily="18" charset="0"/>
            </a:endParaRPr>
          </a:p>
        </p:txBody>
      </p:sp>
      <p:pic>
        <p:nvPicPr>
          <p:cNvPr id="13316" name="Picture 4" descr="к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16238" y="1628799"/>
            <a:ext cx="3132137" cy="4497363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5589588"/>
            <a:ext cx="8229600" cy="1008062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1400" b="1" dirty="0"/>
              <a:t>Могила Зои Космодемьянской на 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1400" b="1" dirty="0"/>
              <a:t>Новодевичьем кладбище</a:t>
            </a:r>
          </a:p>
        </p:txBody>
      </p:sp>
      <p:pic>
        <p:nvPicPr>
          <p:cNvPr id="16389" name="Picture 5" descr="i-9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84438" y="116632"/>
            <a:ext cx="3914775" cy="5436443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Источник: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2420938"/>
            <a:ext cx="8507412" cy="37052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/>
              <a:t>http://www.molodguard.ru/newphoto851.jpg</a:t>
            </a:r>
          </a:p>
          <a:p>
            <a:pPr>
              <a:lnSpc>
                <a:spcPct val="80000"/>
              </a:lnSpc>
            </a:pPr>
            <a:r>
              <a:rPr lang="ru-RU" sz="2400"/>
              <a:t>wolfmus.tambov.ru/win/texts/salychev/6.html</a:t>
            </a:r>
          </a:p>
          <a:p>
            <a:pPr>
              <a:lnSpc>
                <a:spcPct val="80000"/>
              </a:lnSpc>
            </a:pPr>
            <a:r>
              <a:rPr lang="ru-RU" sz="2400"/>
              <a:t>obozrevatel.com/news/2008/11/29/271121.htm</a:t>
            </a:r>
          </a:p>
          <a:p>
            <a:pPr>
              <a:lnSpc>
                <a:spcPct val="80000"/>
              </a:lnSpc>
            </a:pPr>
            <a:r>
              <a:rPr lang="ru-RU" sz="2400"/>
              <a:t>www.odintsovo.info/news/?id</a:t>
            </a:r>
            <a:br>
              <a:rPr lang="ru-RU" sz="2400"/>
            </a:br>
            <a:r>
              <a:rPr lang="ru-RU" sz="2400"/>
              <a:t>=18949&amp;comment-show=y&amp;cn=1</a:t>
            </a:r>
          </a:p>
          <a:p>
            <a:pPr>
              <a:lnSpc>
                <a:spcPct val="80000"/>
              </a:lnSpc>
            </a:pPr>
            <a:r>
              <a:rPr lang="ru-RU" sz="2400"/>
              <a:t>www.novozybkov.ru/gallery/?page=11</a:t>
            </a:r>
          </a:p>
          <a:p>
            <a:pPr>
              <a:lnSpc>
                <a:spcPct val="80000"/>
              </a:lnSpc>
            </a:pPr>
            <a:r>
              <a:rPr lang="ru-RU" sz="2400"/>
              <a:t>http://www.cirota.ru/forum/small_images/65/65901.jpg </a:t>
            </a:r>
          </a:p>
          <a:p>
            <a:pPr>
              <a:lnSpc>
                <a:spcPct val="80000"/>
              </a:lnSpc>
            </a:pPr>
            <a:r>
              <a:rPr lang="ru-RU" sz="2400"/>
              <a:t>army.lv/?s=2604&amp;id=0&amp;c=0&amp;p=2</a:t>
            </a:r>
          </a:p>
          <a:p>
            <a:pPr>
              <a:lnSpc>
                <a:spcPct val="80000"/>
              </a:lnSpc>
            </a:pPr>
            <a:r>
              <a:rPr lang="ru-RU" sz="2400"/>
              <a:t>foto.mail.ru/mail/medvedjuli/800/922.html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77</Words>
  <Application>Microsoft Office PowerPoint</Application>
  <PresentationFormat>Экран (4:3)</PresentationFormat>
  <Paragraphs>22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Times New Roman</vt:lpstr>
      <vt:lpstr>Оформление по умолчанию</vt:lpstr>
      <vt:lpstr>Презентация PowerPoint</vt:lpstr>
      <vt:lpstr>Цель</vt:lpstr>
      <vt:lpstr>Зоя Космодемьянская</vt:lpstr>
      <vt:lpstr>Зоя с матерью Любовью Тимофеевной и братом Шурой</vt:lpstr>
      <vt:lpstr>Зоя Космодемьянская  перед выполнением боевого задания </vt:lpstr>
      <vt:lpstr>Презентация PowerPoint</vt:lpstr>
      <vt:lpstr>Презентация PowerPoint</vt:lpstr>
      <vt:lpstr> Памятник Зое Космодемьянской в с. Осиновый Гай Тамбовской области (1994-1995 г.) </vt:lpstr>
      <vt:lpstr>Памятник Зое Космодемьянской поставлен в Москве возле школы, в которой она училась. </vt:lpstr>
      <vt:lpstr>Презентация PowerPoint</vt:lpstr>
      <vt:lpstr>Источник:</vt:lpstr>
    </vt:vector>
  </TitlesOfParts>
  <Company>Школа №5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Ренер Е.Е.</dc:creator>
  <cp:lastModifiedBy>Павел Алексеев</cp:lastModifiedBy>
  <cp:revision>9</cp:revision>
  <dcterms:created xsi:type="dcterms:W3CDTF">2009-11-02T11:41:08Z</dcterms:created>
  <dcterms:modified xsi:type="dcterms:W3CDTF">2024-06-25T04:09:25Z</dcterms:modified>
</cp:coreProperties>
</file>